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
  </p:notesMasterIdLst>
  <p:handoutMasterIdLst>
    <p:handoutMasterId r:id="rId4"/>
  </p:handoutMasterIdLst>
  <p:sldIdLst>
    <p:sldId id="258" r:id="rId2"/>
  </p:sldIdLst>
  <p:sldSz cx="10907713" cy="15335250"/>
  <p:notesSz cx="6858000" cy="9144000"/>
  <p:embeddedFontLst>
    <p:embeddedFont>
      <p:font typeface="Arial Unicode MS" panose="02010600030101010101" charset="-122"/>
      <p:regular r:id="rId5"/>
    </p:embeddedFont>
    <p:embeddedFont>
      <p:font typeface="Calibri" panose="020F0502020204030204" pitchFamily="34" charset="0"/>
      <p:regular r:id="rId6"/>
      <p:bold r:id="rId7"/>
      <p:italic r:id="rId8"/>
      <p:boldItalic r:id="rId9"/>
    </p:embeddedFont>
    <p:embeddedFont>
      <p:font typeface="Calibri Light" panose="020F0302020204030204" pitchFamily="34" charset="0"/>
      <p:regular r:id="rId10"/>
      <p:italic r:id="rId11"/>
    </p:embeddedFont>
    <p:embeddedFont>
      <p:font typeface="等线" panose="02010600030101010101" pitchFamily="2" charset="-122"/>
      <p:regular r:id="rId12"/>
      <p:bold r:id="rId13"/>
    </p:embeddedFont>
  </p:embeddedFontLst>
  <p:custDataLst>
    <p:tags r:id="rId1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31" userDrawn="1">
          <p15:clr>
            <a:srgbClr val="A4A3A4"/>
          </p15:clr>
        </p15:guide>
        <p15:guide id="2" pos="34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B0B9"/>
    <a:srgbClr val="0E5E8C"/>
    <a:srgbClr val="12467A"/>
    <a:srgbClr val="035183"/>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3" autoAdjust="0"/>
    <p:restoredTop sz="94660"/>
  </p:normalViewPr>
  <p:slideViewPr>
    <p:cSldViewPr snapToGrid="0" showGuides="1">
      <p:cViewPr varScale="1">
        <p:scale>
          <a:sx n="51" d="100"/>
          <a:sy n="51" d="100"/>
        </p:scale>
        <p:origin x="3000" y="108"/>
      </p:cViewPr>
      <p:guideLst>
        <p:guide orient="horz" pos="4831"/>
        <p:guide pos="34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font" Target="fonts/font9.fntdata"/><Relationship Id="rId1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font" Target="fonts/font8.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presProps" Target="presProps.xml"/><Relationship Id="rId10" Type="http://schemas.openxmlformats.org/officeDocument/2006/relationships/font" Target="fonts/font6.fntdata"/><Relationship Id="rId4" Type="http://schemas.openxmlformats.org/officeDocument/2006/relationships/handoutMaster" Target="handoutMasters/handoutMaster1.xml"/><Relationship Id="rId9" Type="http://schemas.openxmlformats.org/officeDocument/2006/relationships/font" Target="fonts/font5.fntdata"/><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2026/1/14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2026/1/14</a:t>
            </a:fld>
            <a:endParaRPr lang="zh-CN" altLang="en-US"/>
          </a:p>
        </p:txBody>
      </p:sp>
      <p:sp>
        <p:nvSpPr>
          <p:cNvPr id="4" name="幻灯片图像占位符 3"/>
          <p:cNvSpPr>
            <a:spLocks noGrp="1" noRot="1" noChangeAspect="1"/>
          </p:cNvSpPr>
          <p:nvPr>
            <p:ph type="sldImg" idx="2"/>
          </p:nvPr>
        </p:nvSpPr>
        <p:spPr>
          <a:xfrm>
            <a:off x="2331486" y="1143000"/>
            <a:ext cx="2195029"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818079" y="2509728"/>
            <a:ext cx="9271556" cy="5338939"/>
          </a:xfrm>
        </p:spPr>
        <p:txBody>
          <a:bodyPr anchor="b"/>
          <a:lstStyle>
            <a:lvl1pPr algn="ctr">
              <a:defRPr sz="7155"/>
            </a:lvl1pPr>
          </a:lstStyle>
          <a:p>
            <a:r>
              <a:rPr lang="zh-CN" altLang="en-US"/>
              <a:t>单击此处编辑母版标题样式</a:t>
            </a:r>
            <a:endParaRPr lang="en-US" dirty="0"/>
          </a:p>
        </p:txBody>
      </p:sp>
      <p:sp>
        <p:nvSpPr>
          <p:cNvPr id="3" name="Subtitle 2"/>
          <p:cNvSpPr>
            <a:spLocks noGrp="1"/>
          </p:cNvSpPr>
          <p:nvPr>
            <p:ph type="subTitle" idx="1"/>
          </p:nvPr>
        </p:nvSpPr>
        <p:spPr>
          <a:xfrm>
            <a:off x="1363464" y="8054557"/>
            <a:ext cx="8180785" cy="3702468"/>
          </a:xfrm>
        </p:spPr>
        <p:txBody>
          <a:bodyPr/>
          <a:lstStyle>
            <a:lvl1pPr marL="0" indent="0" algn="ctr">
              <a:buNone/>
              <a:defRPr sz="2865"/>
            </a:lvl1pPr>
            <a:lvl2pPr marL="545465" indent="0" algn="ctr">
              <a:buNone/>
              <a:defRPr sz="2385"/>
            </a:lvl2pPr>
            <a:lvl3pPr marL="1090930" indent="0" algn="ctr">
              <a:buNone/>
              <a:defRPr sz="2145"/>
            </a:lvl3pPr>
            <a:lvl4pPr marL="1636395" indent="0" algn="ctr">
              <a:buNone/>
              <a:defRPr sz="1910"/>
            </a:lvl4pPr>
            <a:lvl5pPr marL="2181860" indent="0" algn="ctr">
              <a:buNone/>
              <a:defRPr sz="1910"/>
            </a:lvl5pPr>
            <a:lvl6pPr marL="2726690" indent="0" algn="ctr">
              <a:buNone/>
              <a:defRPr sz="1910"/>
            </a:lvl6pPr>
            <a:lvl7pPr marL="3272155" indent="0" algn="ctr">
              <a:buNone/>
              <a:defRPr sz="1910"/>
            </a:lvl7pPr>
            <a:lvl8pPr marL="3817620" indent="0" algn="ctr">
              <a:buNone/>
              <a:defRPr sz="1910"/>
            </a:lvl8pPr>
            <a:lvl9pPr marL="4363085" indent="0" algn="ctr">
              <a:buNone/>
              <a:defRPr sz="191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05833" y="816460"/>
            <a:ext cx="2351976" cy="12995916"/>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749906" y="816460"/>
            <a:ext cx="6919580" cy="1299591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44225" y="3823167"/>
            <a:ext cx="9407902" cy="6379037"/>
          </a:xfrm>
        </p:spPr>
        <p:txBody>
          <a:bodyPr anchor="b"/>
          <a:lstStyle>
            <a:lvl1pPr>
              <a:defRPr sz="7155"/>
            </a:lvl1pPr>
          </a:lstStyle>
          <a:p>
            <a:r>
              <a:rPr lang="zh-CN" altLang="en-US"/>
              <a:t>单击此处编辑母版标题样式</a:t>
            </a:r>
            <a:endParaRPr lang="en-US" dirty="0"/>
          </a:p>
        </p:txBody>
      </p:sp>
      <p:sp>
        <p:nvSpPr>
          <p:cNvPr id="3" name="Text Placeholder 2"/>
          <p:cNvSpPr>
            <a:spLocks noGrp="1"/>
          </p:cNvSpPr>
          <p:nvPr>
            <p:ph type="body" idx="1"/>
          </p:nvPr>
        </p:nvSpPr>
        <p:spPr>
          <a:xfrm>
            <a:off x="744225" y="10262552"/>
            <a:ext cx="9407902" cy="3354585"/>
          </a:xfrm>
        </p:spPr>
        <p:txBody>
          <a:bodyPr/>
          <a:lstStyle>
            <a:lvl1pPr marL="0" indent="0">
              <a:buNone/>
              <a:defRPr sz="2865">
                <a:solidFill>
                  <a:schemeClr val="tx1"/>
                </a:solidFill>
              </a:defRPr>
            </a:lvl1pPr>
            <a:lvl2pPr marL="545465" indent="0">
              <a:buNone/>
              <a:defRPr sz="2385">
                <a:solidFill>
                  <a:schemeClr val="tx1">
                    <a:tint val="75000"/>
                  </a:schemeClr>
                </a:solidFill>
              </a:defRPr>
            </a:lvl2pPr>
            <a:lvl3pPr marL="1090930" indent="0">
              <a:buNone/>
              <a:defRPr sz="2145">
                <a:solidFill>
                  <a:schemeClr val="tx1">
                    <a:tint val="75000"/>
                  </a:schemeClr>
                </a:solidFill>
              </a:defRPr>
            </a:lvl3pPr>
            <a:lvl4pPr marL="1636395" indent="0">
              <a:buNone/>
              <a:defRPr sz="1910">
                <a:solidFill>
                  <a:schemeClr val="tx1">
                    <a:tint val="75000"/>
                  </a:schemeClr>
                </a:solidFill>
              </a:defRPr>
            </a:lvl4pPr>
            <a:lvl5pPr marL="2181860" indent="0">
              <a:buNone/>
              <a:defRPr sz="1910">
                <a:solidFill>
                  <a:schemeClr val="tx1">
                    <a:tint val="75000"/>
                  </a:schemeClr>
                </a:solidFill>
              </a:defRPr>
            </a:lvl5pPr>
            <a:lvl6pPr marL="2726690" indent="0">
              <a:buNone/>
              <a:defRPr sz="1910">
                <a:solidFill>
                  <a:schemeClr val="tx1">
                    <a:tint val="75000"/>
                  </a:schemeClr>
                </a:solidFill>
              </a:defRPr>
            </a:lvl6pPr>
            <a:lvl7pPr marL="3272155" indent="0">
              <a:buNone/>
              <a:defRPr sz="1910">
                <a:solidFill>
                  <a:schemeClr val="tx1">
                    <a:tint val="75000"/>
                  </a:schemeClr>
                </a:solidFill>
              </a:defRPr>
            </a:lvl7pPr>
            <a:lvl8pPr marL="3817620" indent="0">
              <a:buNone/>
              <a:defRPr sz="1910">
                <a:solidFill>
                  <a:schemeClr val="tx1">
                    <a:tint val="75000"/>
                  </a:schemeClr>
                </a:solidFill>
              </a:defRPr>
            </a:lvl8pPr>
            <a:lvl9pPr marL="4363085" indent="0">
              <a:buNone/>
              <a:defRPr sz="191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749905" y="4082300"/>
            <a:ext cx="4635778" cy="973007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522030" y="4082300"/>
            <a:ext cx="4635778" cy="973007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751326" y="816464"/>
            <a:ext cx="9407902" cy="296410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751327" y="3759267"/>
            <a:ext cx="4614473" cy="1842359"/>
          </a:xfrm>
        </p:spPr>
        <p:txBody>
          <a:bodyPr anchor="b"/>
          <a:lstStyle>
            <a:lvl1pPr marL="0" indent="0">
              <a:buNone/>
              <a:defRPr sz="2865" b="1"/>
            </a:lvl1pPr>
            <a:lvl2pPr marL="545465" indent="0">
              <a:buNone/>
              <a:defRPr sz="2385" b="1"/>
            </a:lvl2pPr>
            <a:lvl3pPr marL="1090930" indent="0">
              <a:buNone/>
              <a:defRPr sz="2145" b="1"/>
            </a:lvl3pPr>
            <a:lvl4pPr marL="1636395" indent="0">
              <a:buNone/>
              <a:defRPr sz="1910" b="1"/>
            </a:lvl4pPr>
            <a:lvl5pPr marL="2181860" indent="0">
              <a:buNone/>
              <a:defRPr sz="1910" b="1"/>
            </a:lvl5pPr>
            <a:lvl6pPr marL="2726690" indent="0">
              <a:buNone/>
              <a:defRPr sz="1910" b="1"/>
            </a:lvl6pPr>
            <a:lvl7pPr marL="3272155" indent="0">
              <a:buNone/>
              <a:defRPr sz="1910" b="1"/>
            </a:lvl7pPr>
            <a:lvl8pPr marL="3817620" indent="0">
              <a:buNone/>
              <a:defRPr sz="1910" b="1"/>
            </a:lvl8pPr>
            <a:lvl9pPr marL="4363085" indent="0">
              <a:buNone/>
              <a:defRPr sz="1910" b="1"/>
            </a:lvl9pPr>
          </a:lstStyle>
          <a:p>
            <a:pPr lvl="0"/>
            <a:r>
              <a:rPr lang="zh-CN" altLang="en-US"/>
              <a:t>单击此处编辑母版文本样式</a:t>
            </a:r>
          </a:p>
        </p:txBody>
      </p:sp>
      <p:sp>
        <p:nvSpPr>
          <p:cNvPr id="4" name="Content Placeholder 3"/>
          <p:cNvSpPr>
            <a:spLocks noGrp="1"/>
          </p:cNvSpPr>
          <p:nvPr>
            <p:ph sz="half" idx="2"/>
          </p:nvPr>
        </p:nvSpPr>
        <p:spPr>
          <a:xfrm>
            <a:off x="751327" y="5601626"/>
            <a:ext cx="4614473" cy="823914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522030" y="3759267"/>
            <a:ext cx="4637199" cy="1842359"/>
          </a:xfrm>
        </p:spPr>
        <p:txBody>
          <a:bodyPr anchor="b"/>
          <a:lstStyle>
            <a:lvl1pPr marL="0" indent="0">
              <a:buNone/>
              <a:defRPr sz="2865" b="1"/>
            </a:lvl1pPr>
            <a:lvl2pPr marL="545465" indent="0">
              <a:buNone/>
              <a:defRPr sz="2385" b="1"/>
            </a:lvl2pPr>
            <a:lvl3pPr marL="1090930" indent="0">
              <a:buNone/>
              <a:defRPr sz="2145" b="1"/>
            </a:lvl3pPr>
            <a:lvl4pPr marL="1636395" indent="0">
              <a:buNone/>
              <a:defRPr sz="1910" b="1"/>
            </a:lvl4pPr>
            <a:lvl5pPr marL="2181860" indent="0">
              <a:buNone/>
              <a:defRPr sz="1910" b="1"/>
            </a:lvl5pPr>
            <a:lvl6pPr marL="2726690" indent="0">
              <a:buNone/>
              <a:defRPr sz="1910" b="1"/>
            </a:lvl6pPr>
            <a:lvl7pPr marL="3272155" indent="0">
              <a:buNone/>
              <a:defRPr sz="1910" b="1"/>
            </a:lvl7pPr>
            <a:lvl8pPr marL="3817620" indent="0">
              <a:buNone/>
              <a:defRPr sz="1910" b="1"/>
            </a:lvl8pPr>
            <a:lvl9pPr marL="4363085" indent="0">
              <a:buNone/>
              <a:defRPr sz="1910" b="1"/>
            </a:lvl9pPr>
          </a:lstStyle>
          <a:p>
            <a:pPr lvl="0"/>
            <a:r>
              <a:rPr lang="zh-CN" altLang="en-US"/>
              <a:t>单击此处编辑母版文本样式</a:t>
            </a:r>
          </a:p>
        </p:txBody>
      </p:sp>
      <p:sp>
        <p:nvSpPr>
          <p:cNvPr id="6" name="Content Placeholder 5"/>
          <p:cNvSpPr>
            <a:spLocks noGrp="1"/>
          </p:cNvSpPr>
          <p:nvPr>
            <p:ph sz="quarter" idx="4"/>
          </p:nvPr>
        </p:nvSpPr>
        <p:spPr>
          <a:xfrm>
            <a:off x="5522030" y="5601626"/>
            <a:ext cx="4637199" cy="823914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51326" y="1022350"/>
            <a:ext cx="3518021" cy="3578225"/>
          </a:xfrm>
        </p:spPr>
        <p:txBody>
          <a:bodyPr anchor="b"/>
          <a:lstStyle>
            <a:lvl1pPr>
              <a:defRPr sz="3815"/>
            </a:lvl1pPr>
          </a:lstStyle>
          <a:p>
            <a:r>
              <a:rPr lang="zh-CN" altLang="en-US"/>
              <a:t>单击此处编辑母版标题样式</a:t>
            </a:r>
            <a:endParaRPr lang="en-US" dirty="0"/>
          </a:p>
        </p:txBody>
      </p:sp>
      <p:sp>
        <p:nvSpPr>
          <p:cNvPr id="3" name="Content Placeholder 2"/>
          <p:cNvSpPr>
            <a:spLocks noGrp="1"/>
          </p:cNvSpPr>
          <p:nvPr>
            <p:ph idx="1"/>
          </p:nvPr>
        </p:nvSpPr>
        <p:spPr>
          <a:xfrm>
            <a:off x="4637199" y="2207995"/>
            <a:ext cx="5522030" cy="10897967"/>
          </a:xfrm>
        </p:spPr>
        <p:txBody>
          <a:bodyPr/>
          <a:lstStyle>
            <a:lvl1pPr>
              <a:defRPr sz="3815"/>
            </a:lvl1pPr>
            <a:lvl2pPr>
              <a:defRPr sz="3340"/>
            </a:lvl2pPr>
            <a:lvl3pPr>
              <a:defRPr sz="2865"/>
            </a:lvl3pPr>
            <a:lvl4pPr>
              <a:defRPr sz="2385"/>
            </a:lvl4pPr>
            <a:lvl5pPr>
              <a:defRPr sz="2385"/>
            </a:lvl5pPr>
            <a:lvl6pPr>
              <a:defRPr sz="2385"/>
            </a:lvl6pPr>
            <a:lvl7pPr>
              <a:defRPr sz="2385"/>
            </a:lvl7pPr>
            <a:lvl8pPr>
              <a:defRPr sz="2385"/>
            </a:lvl8pPr>
            <a:lvl9pPr>
              <a:defRPr sz="2385"/>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751326" y="4600575"/>
            <a:ext cx="3518021" cy="8523134"/>
          </a:xfrm>
        </p:spPr>
        <p:txBody>
          <a:bodyPr/>
          <a:lstStyle>
            <a:lvl1pPr marL="0" indent="0">
              <a:buNone/>
              <a:defRPr sz="1910"/>
            </a:lvl1pPr>
            <a:lvl2pPr marL="545465" indent="0">
              <a:buNone/>
              <a:defRPr sz="1670"/>
            </a:lvl2pPr>
            <a:lvl3pPr marL="1090930" indent="0">
              <a:buNone/>
              <a:defRPr sz="1430"/>
            </a:lvl3pPr>
            <a:lvl4pPr marL="1636395" indent="0">
              <a:buNone/>
              <a:defRPr sz="1195"/>
            </a:lvl4pPr>
            <a:lvl5pPr marL="2181860" indent="0">
              <a:buNone/>
              <a:defRPr sz="1195"/>
            </a:lvl5pPr>
            <a:lvl6pPr marL="2726690" indent="0">
              <a:buNone/>
              <a:defRPr sz="1195"/>
            </a:lvl6pPr>
            <a:lvl7pPr marL="3272155" indent="0">
              <a:buNone/>
              <a:defRPr sz="1195"/>
            </a:lvl7pPr>
            <a:lvl8pPr marL="3817620" indent="0">
              <a:buNone/>
              <a:defRPr sz="1195"/>
            </a:lvl8pPr>
            <a:lvl9pPr marL="4363085" indent="0">
              <a:buNone/>
              <a:defRPr sz="119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751326" y="1022350"/>
            <a:ext cx="3518021" cy="3578225"/>
          </a:xfrm>
        </p:spPr>
        <p:txBody>
          <a:bodyPr anchor="b"/>
          <a:lstStyle>
            <a:lvl1pPr>
              <a:defRPr sz="381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4637199" y="2207995"/>
            <a:ext cx="5522030" cy="10897967"/>
          </a:xfrm>
        </p:spPr>
        <p:txBody>
          <a:bodyPr anchor="t"/>
          <a:lstStyle>
            <a:lvl1pPr marL="0" indent="0">
              <a:buNone/>
              <a:defRPr sz="3815"/>
            </a:lvl1pPr>
            <a:lvl2pPr marL="545465" indent="0">
              <a:buNone/>
              <a:defRPr sz="3340"/>
            </a:lvl2pPr>
            <a:lvl3pPr marL="1090930" indent="0">
              <a:buNone/>
              <a:defRPr sz="2865"/>
            </a:lvl3pPr>
            <a:lvl4pPr marL="1636395" indent="0">
              <a:buNone/>
              <a:defRPr sz="2385"/>
            </a:lvl4pPr>
            <a:lvl5pPr marL="2181860" indent="0">
              <a:buNone/>
              <a:defRPr sz="2385"/>
            </a:lvl5pPr>
            <a:lvl6pPr marL="2726690" indent="0">
              <a:buNone/>
              <a:defRPr sz="2385"/>
            </a:lvl6pPr>
            <a:lvl7pPr marL="3272155" indent="0">
              <a:buNone/>
              <a:defRPr sz="2385"/>
            </a:lvl7pPr>
            <a:lvl8pPr marL="3817620" indent="0">
              <a:buNone/>
              <a:defRPr sz="2385"/>
            </a:lvl8pPr>
            <a:lvl9pPr marL="4363085" indent="0">
              <a:buNone/>
              <a:defRPr sz="2385"/>
            </a:lvl9pPr>
          </a:lstStyle>
          <a:p>
            <a:r>
              <a:rPr lang="zh-CN" altLang="en-US"/>
              <a:t>单击图标添加图片</a:t>
            </a:r>
            <a:endParaRPr lang="en-US" dirty="0"/>
          </a:p>
        </p:txBody>
      </p:sp>
      <p:sp>
        <p:nvSpPr>
          <p:cNvPr id="4" name="Text Placeholder 3"/>
          <p:cNvSpPr>
            <a:spLocks noGrp="1"/>
          </p:cNvSpPr>
          <p:nvPr>
            <p:ph type="body" sz="half" idx="2"/>
          </p:nvPr>
        </p:nvSpPr>
        <p:spPr>
          <a:xfrm>
            <a:off x="751326" y="4600575"/>
            <a:ext cx="3518021" cy="8523134"/>
          </a:xfrm>
        </p:spPr>
        <p:txBody>
          <a:bodyPr/>
          <a:lstStyle>
            <a:lvl1pPr marL="0" indent="0">
              <a:buNone/>
              <a:defRPr sz="1910"/>
            </a:lvl1pPr>
            <a:lvl2pPr marL="545465" indent="0">
              <a:buNone/>
              <a:defRPr sz="1670"/>
            </a:lvl2pPr>
            <a:lvl3pPr marL="1090930" indent="0">
              <a:buNone/>
              <a:defRPr sz="1430"/>
            </a:lvl3pPr>
            <a:lvl4pPr marL="1636395" indent="0">
              <a:buNone/>
              <a:defRPr sz="1195"/>
            </a:lvl4pPr>
            <a:lvl5pPr marL="2181860" indent="0">
              <a:buNone/>
              <a:defRPr sz="1195"/>
            </a:lvl5pPr>
            <a:lvl6pPr marL="2726690" indent="0">
              <a:buNone/>
              <a:defRPr sz="1195"/>
            </a:lvl6pPr>
            <a:lvl7pPr marL="3272155" indent="0">
              <a:buNone/>
              <a:defRPr sz="1195"/>
            </a:lvl7pPr>
            <a:lvl8pPr marL="3817620" indent="0">
              <a:buNone/>
              <a:defRPr sz="1195"/>
            </a:lvl8pPr>
            <a:lvl9pPr marL="4363085" indent="0">
              <a:buNone/>
              <a:defRPr sz="119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E808666-46FF-4B4D-8E50-D15DF82F5A2D}" type="datetimeFigureOut">
              <a:rPr lang="zh-CN" altLang="en-US" smtClean="0"/>
              <a:t>2026/1/14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9906" y="816464"/>
            <a:ext cx="9407902" cy="296410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749906" y="4082300"/>
            <a:ext cx="9407902" cy="9730075"/>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49905" y="14213508"/>
            <a:ext cx="2454235" cy="816460"/>
          </a:xfrm>
          <a:prstGeom prst="rect">
            <a:avLst/>
          </a:prstGeom>
        </p:spPr>
        <p:txBody>
          <a:bodyPr vert="horz" lIns="91440" tIns="45720" rIns="91440" bIns="45720" rtlCol="0" anchor="ctr"/>
          <a:lstStyle>
            <a:lvl1pPr algn="l">
              <a:defRPr sz="1430">
                <a:solidFill>
                  <a:schemeClr val="tx1">
                    <a:tint val="75000"/>
                  </a:schemeClr>
                </a:solidFill>
              </a:defRPr>
            </a:lvl1pPr>
          </a:lstStyle>
          <a:p>
            <a:fld id="{9E808666-46FF-4B4D-8E50-D15DF82F5A2D}" type="datetimeFigureOut">
              <a:rPr lang="zh-CN" altLang="en-US" smtClean="0"/>
              <a:t>2026/1/14</a:t>
            </a:fld>
            <a:endParaRPr lang="zh-CN" altLang="en-US"/>
          </a:p>
        </p:txBody>
      </p:sp>
      <p:sp>
        <p:nvSpPr>
          <p:cNvPr id="5" name="Footer Placeholder 4"/>
          <p:cNvSpPr>
            <a:spLocks noGrp="1"/>
          </p:cNvSpPr>
          <p:nvPr>
            <p:ph type="ftr" sz="quarter" idx="3"/>
          </p:nvPr>
        </p:nvSpPr>
        <p:spPr>
          <a:xfrm>
            <a:off x="3613180" y="14213508"/>
            <a:ext cx="3681353" cy="816460"/>
          </a:xfrm>
          <a:prstGeom prst="rect">
            <a:avLst/>
          </a:prstGeom>
        </p:spPr>
        <p:txBody>
          <a:bodyPr vert="horz" lIns="91440" tIns="45720" rIns="91440" bIns="45720" rtlCol="0" anchor="ctr"/>
          <a:lstStyle>
            <a:lvl1pPr algn="ctr">
              <a:defRPr sz="143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7703573" y="14213508"/>
            <a:ext cx="2454235" cy="816460"/>
          </a:xfrm>
          <a:prstGeom prst="rect">
            <a:avLst/>
          </a:prstGeom>
        </p:spPr>
        <p:txBody>
          <a:bodyPr vert="horz" lIns="91440" tIns="45720" rIns="91440" bIns="45720" rtlCol="0" anchor="ctr"/>
          <a:lstStyle>
            <a:lvl1pPr algn="r">
              <a:defRPr sz="1430">
                <a:solidFill>
                  <a:schemeClr val="tx1">
                    <a:tint val="75000"/>
                  </a:schemeClr>
                </a:solidFill>
              </a:defRPr>
            </a:lvl1pPr>
          </a:lstStyle>
          <a:p>
            <a:fld id="{6C684C03-BD5C-4D8C-AFB6-6D8D6F9B95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090930" rtl="0" eaLnBrk="1" latinLnBrk="0" hangingPunct="1">
        <a:lnSpc>
          <a:spcPct val="90000"/>
        </a:lnSpc>
        <a:spcBef>
          <a:spcPct val="0"/>
        </a:spcBef>
        <a:buNone/>
        <a:defRPr sz="5250" kern="1200">
          <a:solidFill>
            <a:schemeClr val="tx1"/>
          </a:solidFill>
          <a:latin typeface="+mj-lt"/>
          <a:ea typeface="+mj-ea"/>
          <a:cs typeface="+mj-cs"/>
        </a:defRPr>
      </a:lvl1pPr>
    </p:titleStyle>
    <p:bodyStyle>
      <a:lvl1pPr marL="272415" indent="-272415" algn="l" defTabSz="1090930" rtl="0" eaLnBrk="1" latinLnBrk="0" hangingPunct="1">
        <a:lnSpc>
          <a:spcPct val="90000"/>
        </a:lnSpc>
        <a:spcBef>
          <a:spcPts val="1195"/>
        </a:spcBef>
        <a:buFont typeface="Arial" panose="020B0604020202020204" pitchFamily="34" charset="0"/>
        <a:buChar char="•"/>
        <a:defRPr sz="3340" kern="1200">
          <a:solidFill>
            <a:schemeClr val="tx1"/>
          </a:solidFill>
          <a:latin typeface="+mn-lt"/>
          <a:ea typeface="+mn-ea"/>
          <a:cs typeface="+mn-cs"/>
        </a:defRPr>
      </a:lvl1pPr>
      <a:lvl2pPr marL="817880" indent="-272415" algn="l" defTabSz="1090930" rtl="0" eaLnBrk="1" latinLnBrk="0" hangingPunct="1">
        <a:lnSpc>
          <a:spcPct val="90000"/>
        </a:lnSpc>
        <a:spcBef>
          <a:spcPts val="595"/>
        </a:spcBef>
        <a:buFont typeface="Arial" panose="020B0604020202020204" pitchFamily="34" charset="0"/>
        <a:buChar char="•"/>
        <a:defRPr sz="2865" kern="1200">
          <a:solidFill>
            <a:schemeClr val="tx1"/>
          </a:solidFill>
          <a:latin typeface="+mn-lt"/>
          <a:ea typeface="+mn-ea"/>
          <a:cs typeface="+mn-cs"/>
        </a:defRPr>
      </a:lvl2pPr>
      <a:lvl3pPr marL="1363345" indent="-272415" algn="l" defTabSz="1090930" rtl="0" eaLnBrk="1" latinLnBrk="0" hangingPunct="1">
        <a:lnSpc>
          <a:spcPct val="90000"/>
        </a:lnSpc>
        <a:spcBef>
          <a:spcPts val="595"/>
        </a:spcBef>
        <a:buFont typeface="Arial" panose="020B0604020202020204" pitchFamily="34" charset="0"/>
        <a:buChar char="•"/>
        <a:defRPr sz="2385" kern="1200">
          <a:solidFill>
            <a:schemeClr val="tx1"/>
          </a:solidFill>
          <a:latin typeface="+mn-lt"/>
          <a:ea typeface="+mn-ea"/>
          <a:cs typeface="+mn-cs"/>
        </a:defRPr>
      </a:lvl3pPr>
      <a:lvl4pPr marL="1908810" indent="-272415" algn="l" defTabSz="1090930" rtl="0" eaLnBrk="1" latinLnBrk="0" hangingPunct="1">
        <a:lnSpc>
          <a:spcPct val="90000"/>
        </a:lnSpc>
        <a:spcBef>
          <a:spcPts val="595"/>
        </a:spcBef>
        <a:buFont typeface="Arial" panose="020B0604020202020204" pitchFamily="34" charset="0"/>
        <a:buChar char="•"/>
        <a:defRPr sz="2145" kern="1200">
          <a:solidFill>
            <a:schemeClr val="tx1"/>
          </a:solidFill>
          <a:latin typeface="+mn-lt"/>
          <a:ea typeface="+mn-ea"/>
          <a:cs typeface="+mn-cs"/>
        </a:defRPr>
      </a:lvl4pPr>
      <a:lvl5pPr marL="2454275" indent="-272415" algn="l" defTabSz="1090930" rtl="0" eaLnBrk="1" latinLnBrk="0" hangingPunct="1">
        <a:lnSpc>
          <a:spcPct val="90000"/>
        </a:lnSpc>
        <a:spcBef>
          <a:spcPts val="595"/>
        </a:spcBef>
        <a:buFont typeface="Arial" panose="020B0604020202020204" pitchFamily="34" charset="0"/>
        <a:buChar char="•"/>
        <a:defRPr sz="2145" kern="1200">
          <a:solidFill>
            <a:schemeClr val="tx1"/>
          </a:solidFill>
          <a:latin typeface="+mn-lt"/>
          <a:ea typeface="+mn-ea"/>
          <a:cs typeface="+mn-cs"/>
        </a:defRPr>
      </a:lvl5pPr>
      <a:lvl6pPr marL="2999740" indent="-272415" algn="l" defTabSz="1090930" rtl="0" eaLnBrk="1" latinLnBrk="0" hangingPunct="1">
        <a:lnSpc>
          <a:spcPct val="90000"/>
        </a:lnSpc>
        <a:spcBef>
          <a:spcPts val="595"/>
        </a:spcBef>
        <a:buFont typeface="Arial" panose="020B0604020202020204" pitchFamily="34" charset="0"/>
        <a:buChar char="•"/>
        <a:defRPr sz="2145" kern="1200">
          <a:solidFill>
            <a:schemeClr val="tx1"/>
          </a:solidFill>
          <a:latin typeface="+mn-lt"/>
          <a:ea typeface="+mn-ea"/>
          <a:cs typeface="+mn-cs"/>
        </a:defRPr>
      </a:lvl6pPr>
      <a:lvl7pPr marL="3545205" indent="-272415" algn="l" defTabSz="1090930" rtl="0" eaLnBrk="1" latinLnBrk="0" hangingPunct="1">
        <a:lnSpc>
          <a:spcPct val="90000"/>
        </a:lnSpc>
        <a:spcBef>
          <a:spcPts val="595"/>
        </a:spcBef>
        <a:buFont typeface="Arial" panose="020B0604020202020204" pitchFamily="34" charset="0"/>
        <a:buChar char="•"/>
        <a:defRPr sz="2145" kern="1200">
          <a:solidFill>
            <a:schemeClr val="tx1"/>
          </a:solidFill>
          <a:latin typeface="+mn-lt"/>
          <a:ea typeface="+mn-ea"/>
          <a:cs typeface="+mn-cs"/>
        </a:defRPr>
      </a:lvl7pPr>
      <a:lvl8pPr marL="4090670" indent="-272415" algn="l" defTabSz="1090930" rtl="0" eaLnBrk="1" latinLnBrk="0" hangingPunct="1">
        <a:lnSpc>
          <a:spcPct val="90000"/>
        </a:lnSpc>
        <a:spcBef>
          <a:spcPts val="595"/>
        </a:spcBef>
        <a:buFont typeface="Arial" panose="020B0604020202020204" pitchFamily="34" charset="0"/>
        <a:buChar char="•"/>
        <a:defRPr sz="2145" kern="1200">
          <a:solidFill>
            <a:schemeClr val="tx1"/>
          </a:solidFill>
          <a:latin typeface="+mn-lt"/>
          <a:ea typeface="+mn-ea"/>
          <a:cs typeface="+mn-cs"/>
        </a:defRPr>
      </a:lvl8pPr>
      <a:lvl9pPr marL="4636135" indent="-272415" algn="l" defTabSz="1090930" rtl="0" eaLnBrk="1" latinLnBrk="0" hangingPunct="1">
        <a:lnSpc>
          <a:spcPct val="90000"/>
        </a:lnSpc>
        <a:spcBef>
          <a:spcPts val="595"/>
        </a:spcBef>
        <a:buFont typeface="Arial" panose="020B0604020202020204" pitchFamily="34" charset="0"/>
        <a:buChar char="•"/>
        <a:defRPr sz="2145" kern="1200">
          <a:solidFill>
            <a:schemeClr val="tx1"/>
          </a:solidFill>
          <a:latin typeface="+mn-lt"/>
          <a:ea typeface="+mn-ea"/>
          <a:cs typeface="+mn-cs"/>
        </a:defRPr>
      </a:lvl9pPr>
    </p:bodyStyle>
    <p:otherStyle>
      <a:defPPr>
        <a:defRPr lang="en-US"/>
      </a:defPPr>
      <a:lvl1pPr marL="0" algn="l" defTabSz="1090930" rtl="0" eaLnBrk="1" latinLnBrk="0" hangingPunct="1">
        <a:defRPr sz="2145" kern="1200">
          <a:solidFill>
            <a:schemeClr val="tx1"/>
          </a:solidFill>
          <a:latin typeface="+mn-lt"/>
          <a:ea typeface="+mn-ea"/>
          <a:cs typeface="+mn-cs"/>
        </a:defRPr>
      </a:lvl1pPr>
      <a:lvl2pPr marL="545465" algn="l" defTabSz="1090930" rtl="0" eaLnBrk="1" latinLnBrk="0" hangingPunct="1">
        <a:defRPr sz="2145" kern="1200">
          <a:solidFill>
            <a:schemeClr val="tx1"/>
          </a:solidFill>
          <a:latin typeface="+mn-lt"/>
          <a:ea typeface="+mn-ea"/>
          <a:cs typeface="+mn-cs"/>
        </a:defRPr>
      </a:lvl2pPr>
      <a:lvl3pPr marL="1090930" algn="l" defTabSz="1090930" rtl="0" eaLnBrk="1" latinLnBrk="0" hangingPunct="1">
        <a:defRPr sz="2145" kern="1200">
          <a:solidFill>
            <a:schemeClr val="tx1"/>
          </a:solidFill>
          <a:latin typeface="+mn-lt"/>
          <a:ea typeface="+mn-ea"/>
          <a:cs typeface="+mn-cs"/>
        </a:defRPr>
      </a:lvl3pPr>
      <a:lvl4pPr marL="1636395" algn="l" defTabSz="1090930" rtl="0" eaLnBrk="1" latinLnBrk="0" hangingPunct="1">
        <a:defRPr sz="2145" kern="1200">
          <a:solidFill>
            <a:schemeClr val="tx1"/>
          </a:solidFill>
          <a:latin typeface="+mn-lt"/>
          <a:ea typeface="+mn-ea"/>
          <a:cs typeface="+mn-cs"/>
        </a:defRPr>
      </a:lvl4pPr>
      <a:lvl5pPr marL="2181860" algn="l" defTabSz="1090930" rtl="0" eaLnBrk="1" latinLnBrk="0" hangingPunct="1">
        <a:defRPr sz="2145" kern="1200">
          <a:solidFill>
            <a:schemeClr val="tx1"/>
          </a:solidFill>
          <a:latin typeface="+mn-lt"/>
          <a:ea typeface="+mn-ea"/>
          <a:cs typeface="+mn-cs"/>
        </a:defRPr>
      </a:lvl5pPr>
      <a:lvl6pPr marL="2726690" algn="l" defTabSz="1090930" rtl="0" eaLnBrk="1" latinLnBrk="0" hangingPunct="1">
        <a:defRPr sz="2145" kern="1200">
          <a:solidFill>
            <a:schemeClr val="tx1"/>
          </a:solidFill>
          <a:latin typeface="+mn-lt"/>
          <a:ea typeface="+mn-ea"/>
          <a:cs typeface="+mn-cs"/>
        </a:defRPr>
      </a:lvl6pPr>
      <a:lvl7pPr marL="3272155" algn="l" defTabSz="1090930" rtl="0" eaLnBrk="1" latinLnBrk="0" hangingPunct="1">
        <a:defRPr sz="2145" kern="1200">
          <a:solidFill>
            <a:schemeClr val="tx1"/>
          </a:solidFill>
          <a:latin typeface="+mn-lt"/>
          <a:ea typeface="+mn-ea"/>
          <a:cs typeface="+mn-cs"/>
        </a:defRPr>
      </a:lvl7pPr>
      <a:lvl8pPr marL="3817620" algn="l" defTabSz="1090930" rtl="0" eaLnBrk="1" latinLnBrk="0" hangingPunct="1">
        <a:defRPr sz="2145" kern="1200">
          <a:solidFill>
            <a:schemeClr val="tx1"/>
          </a:solidFill>
          <a:latin typeface="+mn-lt"/>
          <a:ea typeface="+mn-ea"/>
          <a:cs typeface="+mn-cs"/>
        </a:defRPr>
      </a:lvl8pPr>
      <a:lvl9pPr marL="4363085" algn="l" defTabSz="1090930" rtl="0" eaLnBrk="1" latinLnBrk="0" hangingPunct="1">
        <a:defRPr sz="21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image" Target="../media/image2.jpe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image" Target="../media/image6.jpeg"/><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image" Target="../media/image1.jpe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image" Target="../media/image5.jpeg"/><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image" Target="../media/image4.png"/><Relationship Id="rId10" Type="http://schemas.openxmlformats.org/officeDocument/2006/relationships/tags" Target="../tags/tag11.xml"/><Relationship Id="rId19" Type="http://schemas.openxmlformats.org/officeDocument/2006/relationships/slideLayout" Target="../slideLayouts/slideLayout7.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2043271" y="1810208"/>
            <a:ext cx="5543550" cy="398780"/>
          </a:xfrm>
          <a:prstGeom prst="rect">
            <a:avLst/>
          </a:prstGeom>
          <a:noFill/>
        </p:spPr>
        <p:txBody>
          <a:bodyPr wrap="square" rtlCol="0">
            <a:spAutoFit/>
          </a:bodyPr>
          <a:lstStyle/>
          <a:p>
            <a:r>
              <a:rPr lang="zh-CN" altLang="en-US" sz="2000" b="1" dirty="0">
                <a:latin typeface="Arial Unicode MS" panose="020B0604020202020204" charset="-122"/>
                <a:ea typeface="Arial Unicode MS" panose="020B0604020202020204" charset="-122"/>
              </a:rPr>
              <a:t>滚筒式一体化洗菜机</a:t>
            </a:r>
          </a:p>
        </p:txBody>
      </p:sp>
      <p:sp>
        <p:nvSpPr>
          <p:cNvPr id="6" name="文本框 5"/>
          <p:cNvSpPr txBox="1"/>
          <p:nvPr>
            <p:custDataLst>
              <p:tags r:id="rId2"/>
            </p:custDataLst>
          </p:nvPr>
        </p:nvSpPr>
        <p:spPr>
          <a:xfrm>
            <a:off x="2010092" y="2236699"/>
            <a:ext cx="5543550" cy="398780"/>
          </a:xfrm>
          <a:prstGeom prst="rect">
            <a:avLst/>
          </a:prstGeom>
          <a:noFill/>
        </p:spPr>
        <p:txBody>
          <a:bodyPr wrap="square" rtlCol="0">
            <a:spAutoFit/>
          </a:bodyPr>
          <a:lstStyle/>
          <a:p>
            <a:r>
              <a:rPr lang="zh-CN" altLang="en-US" sz="2000" b="1" dirty="0">
                <a:latin typeface="Arial Unicode MS" panose="020B0604020202020204" charset="-122"/>
                <a:ea typeface="Arial Unicode MS" panose="020B0604020202020204" charset="-122"/>
              </a:rPr>
              <a:t>钱永晋、田泽宇、孙叶明、王航、蔡翔宇</a:t>
            </a:r>
          </a:p>
        </p:txBody>
      </p:sp>
      <p:sp>
        <p:nvSpPr>
          <p:cNvPr id="7" name="文本框 6"/>
          <p:cNvSpPr txBox="1"/>
          <p:nvPr>
            <p:custDataLst>
              <p:tags r:id="rId3"/>
            </p:custDataLst>
          </p:nvPr>
        </p:nvSpPr>
        <p:spPr>
          <a:xfrm>
            <a:off x="2043271" y="2667862"/>
            <a:ext cx="5543550" cy="398780"/>
          </a:xfrm>
          <a:prstGeom prst="rect">
            <a:avLst/>
          </a:prstGeom>
          <a:noFill/>
        </p:spPr>
        <p:txBody>
          <a:bodyPr wrap="square" rtlCol="0">
            <a:spAutoFit/>
          </a:bodyPr>
          <a:lstStyle/>
          <a:p>
            <a:r>
              <a:rPr lang="zh-CN" altLang="en-US" sz="2000" b="1" dirty="0">
                <a:latin typeface="Arial Unicode MS" panose="020B0604020202020204" charset="-122"/>
                <a:ea typeface="Arial Unicode MS" panose="020B0604020202020204" charset="-122"/>
              </a:rPr>
              <a:t>庄春刚 </a:t>
            </a:r>
          </a:p>
        </p:txBody>
      </p:sp>
      <p:sp>
        <p:nvSpPr>
          <p:cNvPr id="8" name="文本框 7"/>
          <p:cNvSpPr txBox="1"/>
          <p:nvPr>
            <p:custDataLst>
              <p:tags r:id="rId4"/>
            </p:custDataLst>
          </p:nvPr>
        </p:nvSpPr>
        <p:spPr>
          <a:xfrm>
            <a:off x="9315449" y="1771857"/>
            <a:ext cx="1252845" cy="584775"/>
          </a:xfrm>
          <a:prstGeom prst="rect">
            <a:avLst/>
          </a:prstGeom>
          <a:noFill/>
        </p:spPr>
        <p:txBody>
          <a:bodyPr wrap="square" rtlCol="0">
            <a:spAutoFit/>
          </a:bodyPr>
          <a:lstStyle/>
          <a:p>
            <a:r>
              <a:rPr lang="en-US" altLang="zh-CN" sz="3200" b="1" dirty="0">
                <a:solidFill>
                  <a:srgbClr val="0E5E8C"/>
                </a:solidFill>
                <a:latin typeface="Times New Roman" panose="02020603050405020304" pitchFamily="18" charset="0"/>
                <a:ea typeface="Arial Unicode MS" panose="020B0604020202020204" charset="-122"/>
                <a:cs typeface="Times New Roman" panose="02020603050405020304" pitchFamily="18" charset="0"/>
              </a:rPr>
              <a:t>C-05</a:t>
            </a:r>
          </a:p>
        </p:txBody>
      </p:sp>
      <p:grpSp>
        <p:nvGrpSpPr>
          <p:cNvPr id="18" name="组合 17"/>
          <p:cNvGrpSpPr/>
          <p:nvPr/>
        </p:nvGrpSpPr>
        <p:grpSpPr>
          <a:xfrm>
            <a:off x="828040" y="3947795"/>
            <a:ext cx="4506595" cy="1698626"/>
            <a:chOff x="821184" y="4103349"/>
            <a:chExt cx="4596927" cy="1626408"/>
          </a:xfrm>
        </p:grpSpPr>
        <p:sp>
          <p:nvSpPr>
            <p:cNvPr id="10" name="文本框 9"/>
            <p:cNvSpPr txBox="1"/>
            <p:nvPr>
              <p:custDataLst>
                <p:tags r:id="rId17"/>
              </p:custDataLst>
            </p:nvPr>
          </p:nvSpPr>
          <p:spPr>
            <a:xfrm>
              <a:off x="821184" y="4103349"/>
              <a:ext cx="4450404" cy="418914"/>
            </a:xfrm>
            <a:prstGeom prst="rect">
              <a:avLst/>
            </a:prstGeom>
            <a:noFill/>
          </p:spPr>
          <p:txBody>
            <a:bodyPr wrap="square" rtlCol="0">
              <a:spAutoFit/>
            </a:bodyPr>
            <a:lstStyle/>
            <a:p>
              <a:pPr algn="just">
                <a:lnSpc>
                  <a:spcPct val="125000"/>
                </a:lnSpc>
              </a:pPr>
              <a:r>
                <a:rPr lang="en-US" altLang="zh-CN" b="1" dirty="0">
                  <a:latin typeface="Arial Unicode MS" panose="020B0604020202020204" charset="-122"/>
                  <a:ea typeface="Arial Unicode MS" panose="020B0604020202020204" charset="-122"/>
                </a:rPr>
                <a:t>1. </a:t>
              </a:r>
              <a:r>
                <a:rPr lang="zh-CN" altLang="en-US" b="1" dirty="0">
                  <a:latin typeface="Arial Unicode MS" panose="020B0604020202020204" charset="-122"/>
                  <a:ea typeface="Arial Unicode MS" panose="020B0604020202020204" charset="-122"/>
                </a:rPr>
                <a:t>项目背景</a:t>
              </a:r>
              <a:endParaRPr lang="zh-CN" altLang="en-US" b="1" spc="40" dirty="0">
                <a:latin typeface="Arial Unicode MS" panose="020B0604020202020204" charset="-122"/>
                <a:ea typeface="Arial Unicode MS" panose="020B0604020202020204" charset="-122"/>
                <a:cs typeface="Arial" panose="020B0604020202020204" pitchFamily="34" charset="0"/>
              </a:endParaRPr>
            </a:p>
          </p:txBody>
        </p:sp>
        <p:sp>
          <p:nvSpPr>
            <p:cNvPr id="11" name="文本框 10"/>
            <p:cNvSpPr txBox="1"/>
            <p:nvPr>
              <p:custDataLst>
                <p:tags r:id="rId18"/>
              </p:custDataLst>
            </p:nvPr>
          </p:nvSpPr>
          <p:spPr>
            <a:xfrm>
              <a:off x="869214" y="4463895"/>
              <a:ext cx="4548897" cy="1265862"/>
            </a:xfrm>
            <a:prstGeom prst="rect">
              <a:avLst/>
            </a:prstGeom>
            <a:noFill/>
          </p:spPr>
          <p:txBody>
            <a:bodyPr wrap="square" rtlCol="0">
              <a:spAutoFit/>
            </a:bodyPr>
            <a:lstStyle/>
            <a:p>
              <a:pPr algn="just">
                <a:lnSpc>
                  <a:spcPct val="125000"/>
                </a:lnSpc>
              </a:pPr>
              <a:r>
                <a:rPr lang="en-US" altLang="zh-CN" sz="1600" spc="40" dirty="0">
                  <a:latin typeface="Arial Unicode MS" panose="020B0604020202020204" charset="-122"/>
                  <a:ea typeface="Arial Unicode MS" panose="020B0604020202020204" charset="-122"/>
                  <a:cs typeface="Arial" panose="020B0604020202020204" pitchFamily="34" charset="0"/>
                </a:rPr>
                <a:t>	</a:t>
              </a:r>
              <a:r>
                <a:rPr lang="zh-CN" altLang="en-US" sz="1600" b="1" spc="40" dirty="0">
                  <a:latin typeface="+mn-ea"/>
                  <a:cs typeface="Arial" panose="020B0604020202020204" pitchFamily="34" charset="0"/>
                </a:rPr>
                <a:t>在家用食品行业中，消费者对于蔬菜清洁程度大幅提高，而低端家用洗菜机清洁能力差，高端产品价格昂贵，因此，一款便宜而清洁能力强的洗菜机成市场所需。</a:t>
              </a:r>
            </a:p>
          </p:txBody>
        </p:sp>
      </p:grpSp>
      <p:grpSp>
        <p:nvGrpSpPr>
          <p:cNvPr id="9" name="组合 8"/>
          <p:cNvGrpSpPr/>
          <p:nvPr/>
        </p:nvGrpSpPr>
        <p:grpSpPr>
          <a:xfrm>
            <a:off x="533166" y="7985761"/>
            <a:ext cx="4582866" cy="3286961"/>
            <a:chOff x="820960" y="10299380"/>
            <a:chExt cx="4387850" cy="3146796"/>
          </a:xfrm>
        </p:grpSpPr>
        <p:sp>
          <p:nvSpPr>
            <p:cNvPr id="35" name="文本框 34"/>
            <p:cNvSpPr txBox="1"/>
            <p:nvPr>
              <p:custDataLst>
                <p:tags r:id="rId13"/>
              </p:custDataLst>
            </p:nvPr>
          </p:nvSpPr>
          <p:spPr>
            <a:xfrm>
              <a:off x="820960" y="10299380"/>
              <a:ext cx="4387850" cy="352595"/>
            </a:xfrm>
            <a:prstGeom prst="rect">
              <a:avLst/>
            </a:prstGeom>
            <a:noFill/>
          </p:spPr>
          <p:txBody>
            <a:bodyPr wrap="square" rtlCol="0">
              <a:spAutoFit/>
            </a:bodyPr>
            <a:lstStyle/>
            <a:p>
              <a:pPr algn="just"/>
              <a:r>
                <a:rPr lang="en-US" altLang="zh-CN" b="1" dirty="0">
                  <a:latin typeface="Arial Unicode MS" panose="020B0604020202020204" charset="-122"/>
                  <a:ea typeface="Arial Unicode MS" panose="020B0604020202020204" charset="-122"/>
                </a:rPr>
                <a:t>3. </a:t>
              </a:r>
              <a:r>
                <a:rPr lang="zh-CN" altLang="en-US" b="1" dirty="0">
                  <a:latin typeface="Arial Unicode MS" panose="020B0604020202020204" charset="-122"/>
                  <a:ea typeface="Arial Unicode MS" panose="020B0604020202020204" charset="-122"/>
                </a:rPr>
                <a:t>建模设计</a:t>
              </a:r>
              <a:endParaRPr lang="en-US" altLang="zh-CN" b="1" dirty="0">
                <a:latin typeface="Arial Unicode MS" panose="020B0604020202020204" charset="-122"/>
                <a:ea typeface="Arial Unicode MS" panose="020B0604020202020204" charset="-122"/>
              </a:endParaRPr>
            </a:p>
          </p:txBody>
        </p:sp>
        <p:sp>
          <p:nvSpPr>
            <p:cNvPr id="40" name="文本框 39"/>
            <p:cNvSpPr txBox="1"/>
            <p:nvPr>
              <p:custDataLst>
                <p:tags r:id="rId14"/>
              </p:custDataLst>
            </p:nvPr>
          </p:nvSpPr>
          <p:spPr>
            <a:xfrm>
              <a:off x="942071" y="13123369"/>
              <a:ext cx="1227661" cy="322807"/>
            </a:xfrm>
            <a:prstGeom prst="rect">
              <a:avLst/>
            </a:prstGeom>
            <a:noFill/>
            <a:ln>
              <a:solidFill>
                <a:srgbClr val="4472C4"/>
              </a:solidFill>
              <a:prstDash val="dash"/>
            </a:ln>
          </p:spPr>
          <p:txBody>
            <a:bodyPr wrap="square" rtlCol="0">
              <a:spAutoFit/>
            </a:bodyPr>
            <a:lstStyle/>
            <a:p>
              <a:pPr algn="ctr"/>
              <a:r>
                <a:rPr lang="zh-CN" altLang="en-US" sz="1600" b="1" dirty="0">
                  <a:latin typeface="+mn-ea"/>
                </a:rPr>
                <a:t>万向节传动</a:t>
              </a:r>
            </a:p>
          </p:txBody>
        </p:sp>
        <p:sp>
          <p:nvSpPr>
            <p:cNvPr id="41" name="文本框 40"/>
            <p:cNvSpPr txBox="1"/>
            <p:nvPr>
              <p:custDataLst>
                <p:tags r:id="rId15"/>
              </p:custDataLst>
            </p:nvPr>
          </p:nvSpPr>
          <p:spPr>
            <a:xfrm>
              <a:off x="2454356" y="13117098"/>
              <a:ext cx="1227661" cy="322807"/>
            </a:xfrm>
            <a:prstGeom prst="rect">
              <a:avLst/>
            </a:prstGeom>
            <a:noFill/>
            <a:ln>
              <a:solidFill>
                <a:srgbClr val="4472C4"/>
              </a:solidFill>
              <a:prstDash val="dash"/>
            </a:ln>
          </p:spPr>
          <p:txBody>
            <a:bodyPr wrap="square" rtlCol="0">
              <a:spAutoFit/>
            </a:bodyPr>
            <a:lstStyle/>
            <a:p>
              <a:pPr algn="ctr"/>
              <a:r>
                <a:rPr lang="zh-CN" altLang="en-US" sz="1600" b="1" dirty="0">
                  <a:latin typeface="+mn-ea"/>
                </a:rPr>
                <a:t>一体式滚筒</a:t>
              </a:r>
            </a:p>
          </p:txBody>
        </p:sp>
        <p:sp>
          <p:nvSpPr>
            <p:cNvPr id="42" name="文本框 41"/>
            <p:cNvSpPr txBox="1"/>
            <p:nvPr>
              <p:custDataLst>
                <p:tags r:id="rId16"/>
              </p:custDataLst>
            </p:nvPr>
          </p:nvSpPr>
          <p:spPr>
            <a:xfrm>
              <a:off x="3966642" y="13117098"/>
              <a:ext cx="1242100" cy="322807"/>
            </a:xfrm>
            <a:prstGeom prst="rect">
              <a:avLst/>
            </a:prstGeom>
            <a:noFill/>
            <a:ln>
              <a:solidFill>
                <a:srgbClr val="4472C4"/>
              </a:solidFill>
              <a:prstDash val="dash"/>
            </a:ln>
          </p:spPr>
          <p:txBody>
            <a:bodyPr wrap="square" rtlCol="0">
              <a:spAutoFit/>
            </a:bodyPr>
            <a:lstStyle/>
            <a:p>
              <a:pPr algn="ctr"/>
              <a:r>
                <a:rPr lang="zh-CN" altLang="en-US" sz="1600" b="1" dirty="0">
                  <a:latin typeface="+mn-ea"/>
                </a:rPr>
                <a:t>亚克力型材</a:t>
              </a:r>
            </a:p>
          </p:txBody>
        </p:sp>
      </p:grpSp>
      <p:sp>
        <p:nvSpPr>
          <p:cNvPr id="14" name="文本框 13"/>
          <p:cNvSpPr txBox="1"/>
          <p:nvPr>
            <p:custDataLst>
              <p:tags r:id="rId5"/>
            </p:custDataLst>
          </p:nvPr>
        </p:nvSpPr>
        <p:spPr>
          <a:xfrm>
            <a:off x="875126" y="5692140"/>
            <a:ext cx="4255674" cy="368300"/>
          </a:xfrm>
          <a:prstGeom prst="rect">
            <a:avLst/>
          </a:prstGeom>
          <a:noFill/>
        </p:spPr>
        <p:txBody>
          <a:bodyPr wrap="square" rtlCol="0">
            <a:spAutoFit/>
          </a:bodyPr>
          <a:lstStyle/>
          <a:p>
            <a:pPr algn="just"/>
            <a:r>
              <a:rPr lang="en-US" altLang="zh-CN" b="1" dirty="0">
                <a:latin typeface="Arial Unicode MS" panose="020B0604020202020204" charset="-122"/>
                <a:ea typeface="Arial Unicode MS" panose="020B0604020202020204" charset="-122"/>
              </a:rPr>
              <a:t>2. </a:t>
            </a:r>
            <a:r>
              <a:rPr lang="zh-CN" altLang="en-US" b="1" dirty="0">
                <a:latin typeface="Arial Unicode MS" panose="020B0604020202020204" charset="-122"/>
                <a:ea typeface="Arial Unicode MS" panose="020B0604020202020204" charset="-122"/>
              </a:rPr>
              <a:t>项目方案与产品定位</a:t>
            </a:r>
            <a:endParaRPr lang="zh-CN" altLang="en-US" sz="1600" dirty="0">
              <a:latin typeface="Arial Unicode MS" panose="020B0604020202020204" charset="-122"/>
              <a:ea typeface="Arial Unicode MS" panose="020B0604020202020204" charset="-122"/>
            </a:endParaRPr>
          </a:p>
        </p:txBody>
      </p:sp>
      <p:pic>
        <p:nvPicPr>
          <p:cNvPr id="24" name="图片 23"/>
          <p:cNvPicPr>
            <a:picLocks noChangeAspect="1"/>
          </p:cNvPicPr>
          <p:nvPr>
            <p:custDataLst>
              <p:tags r:id="rId6"/>
            </p:custDataLst>
          </p:nvPr>
        </p:nvPicPr>
        <p:blipFill>
          <a:blip r:embed="rId21">
            <a:extLst>
              <a:ext uri="{28A0092B-C50C-407E-A947-70E740481C1C}">
                <a14:useLocalDpi xmlns:a14="http://schemas.microsoft.com/office/drawing/2010/main" val="0"/>
              </a:ext>
            </a:extLst>
          </a:blip>
          <a:srcRect/>
          <a:stretch>
            <a:fillRect/>
          </a:stretch>
        </p:blipFill>
        <p:spPr bwMode="auto">
          <a:xfrm>
            <a:off x="2622550" y="6215380"/>
            <a:ext cx="2556510" cy="1128395"/>
          </a:xfrm>
          <a:prstGeom prst="rect">
            <a:avLst/>
          </a:prstGeom>
          <a:noFill/>
          <a:ln>
            <a:noFill/>
          </a:ln>
          <a:effectLst>
            <a:softEdge rad="31750"/>
          </a:effectLst>
        </p:spPr>
      </p:pic>
      <p:sp>
        <p:nvSpPr>
          <p:cNvPr id="28" name="文本框 27"/>
          <p:cNvSpPr txBox="1"/>
          <p:nvPr>
            <p:custDataLst>
              <p:tags r:id="rId7"/>
            </p:custDataLst>
          </p:nvPr>
        </p:nvSpPr>
        <p:spPr>
          <a:xfrm>
            <a:off x="875126" y="11432540"/>
            <a:ext cx="4373149" cy="1014730"/>
          </a:xfrm>
          <a:prstGeom prst="rect">
            <a:avLst/>
          </a:prstGeom>
          <a:noFill/>
        </p:spPr>
        <p:txBody>
          <a:bodyPr wrap="square" rtlCol="0">
            <a:noAutofit/>
          </a:bodyPr>
          <a:lstStyle/>
          <a:p>
            <a:pPr algn="just">
              <a:lnSpc>
                <a:spcPct val="125000"/>
              </a:lnSpc>
            </a:pPr>
            <a:r>
              <a:rPr lang="zh-CN" altLang="en-US" sz="1600" b="1" dirty="0">
                <a:solidFill>
                  <a:prstClr val="black"/>
                </a:solidFill>
                <a:latin typeface="+mn-ea"/>
              </a:rPr>
              <a:t>产品核心设计为滚筒式洗菜：我们参考了滚筒洗衣机的设计原理，设计出了用以洗菜的滚筒机构，通过电机驱动实现滚筒的滚动来清洗蔬菜，并在筒壁上设计四杆机构来确保筒壁的开关以及锁止。驱动机构由我们自己设计的万向节将电机轴沿着竖向的旋转传导至滚筒轴沿横向旋转。</a:t>
            </a:r>
          </a:p>
        </p:txBody>
      </p:sp>
      <p:sp>
        <p:nvSpPr>
          <p:cNvPr id="45" name="文本框 44"/>
          <p:cNvSpPr txBox="1"/>
          <p:nvPr>
            <p:custDataLst>
              <p:tags r:id="rId8"/>
            </p:custDataLst>
          </p:nvPr>
        </p:nvSpPr>
        <p:spPr>
          <a:xfrm>
            <a:off x="5724515" y="8632471"/>
            <a:ext cx="4210050" cy="1630045"/>
          </a:xfrm>
          <a:prstGeom prst="rect">
            <a:avLst/>
          </a:prstGeom>
          <a:noFill/>
        </p:spPr>
        <p:txBody>
          <a:bodyPr wrap="square" rtlCol="0">
            <a:spAutoFit/>
          </a:bodyPr>
          <a:lstStyle/>
          <a:p>
            <a:pPr>
              <a:lnSpc>
                <a:spcPct val="125000"/>
              </a:lnSpc>
            </a:pPr>
            <a:r>
              <a:rPr lang="zh-CN" altLang="en-US" sz="1600" b="1" dirty="0">
                <a:solidFill>
                  <a:prstClr val="black"/>
                </a:solidFill>
                <a:latin typeface="+mn-ea"/>
              </a:rPr>
              <a:t>本</a:t>
            </a:r>
            <a:r>
              <a:rPr lang="zh-CN" altLang="en-US" sz="1600" b="1" dirty="0">
                <a:solidFill>
                  <a:prstClr val="black"/>
                </a:solidFill>
                <a:latin typeface="+mn-ea"/>
                <a:sym typeface="+mn-ea"/>
              </a:rPr>
              <a:t>滚筒式一体化洗菜机</a:t>
            </a:r>
            <a:r>
              <a:rPr lang="zh-CN" altLang="en-US" sz="1600" b="1" dirty="0">
                <a:solidFill>
                  <a:prstClr val="black"/>
                </a:solidFill>
                <a:latin typeface="+mn-ea"/>
              </a:rPr>
              <a:t>创新点为：</a:t>
            </a:r>
            <a:endParaRPr lang="en-US" altLang="zh-CN" sz="1600" b="1" dirty="0">
              <a:solidFill>
                <a:prstClr val="black"/>
              </a:solidFill>
              <a:latin typeface="+mn-ea"/>
            </a:endParaRPr>
          </a:p>
          <a:p>
            <a:pPr marL="285750" indent="-285750">
              <a:lnSpc>
                <a:spcPct val="125000"/>
              </a:lnSpc>
              <a:buFont typeface="Arial" panose="020B0604020202020204" pitchFamily="34" charset="0"/>
              <a:buChar char="•"/>
            </a:pPr>
            <a:r>
              <a:rPr lang="zh-CN" altLang="en-US" sz="1600" b="1" dirty="0">
                <a:solidFill>
                  <a:prstClr val="black"/>
                </a:solidFill>
                <a:latin typeface="+mn-ea"/>
              </a:rPr>
              <a:t>采用滚筒式洗菜，比市面上多数为超声波的洗菜清洗能力强。</a:t>
            </a:r>
            <a:endParaRPr lang="en-US" altLang="zh-CN" sz="1600" b="1" dirty="0">
              <a:solidFill>
                <a:prstClr val="black"/>
              </a:solidFill>
              <a:latin typeface="+mn-ea"/>
            </a:endParaRPr>
          </a:p>
          <a:p>
            <a:pPr marL="285750" indent="-285750">
              <a:lnSpc>
                <a:spcPct val="125000"/>
              </a:lnSpc>
              <a:buFont typeface="Arial" panose="020B0604020202020204" pitchFamily="34" charset="0"/>
              <a:buChar char="•"/>
            </a:pPr>
            <a:r>
              <a:rPr lang="zh-CN" altLang="en-US" sz="1600" b="1" dirty="0">
                <a:solidFill>
                  <a:prstClr val="black"/>
                </a:solidFill>
                <a:latin typeface="+mn-ea"/>
              </a:rPr>
              <a:t>体积较小，占空间不大，可以装在厨房内。</a:t>
            </a:r>
            <a:endParaRPr lang="en-US" altLang="zh-CN" sz="1600" b="1" dirty="0">
              <a:solidFill>
                <a:prstClr val="black"/>
              </a:solidFill>
              <a:latin typeface="+mn-ea"/>
            </a:endParaRPr>
          </a:p>
          <a:p>
            <a:pPr marL="285750" indent="-285750">
              <a:lnSpc>
                <a:spcPct val="125000"/>
              </a:lnSpc>
              <a:buFont typeface="Arial" panose="020B0604020202020204" pitchFamily="34" charset="0"/>
              <a:buChar char="•"/>
            </a:pPr>
            <a:r>
              <a:rPr lang="zh-CN" altLang="en-US" sz="1600" b="1" dirty="0">
                <a:solidFill>
                  <a:prstClr val="black"/>
                </a:solidFill>
                <a:latin typeface="+mn-ea"/>
              </a:rPr>
              <a:t>结构简单，安装便捷。</a:t>
            </a:r>
          </a:p>
        </p:txBody>
      </p:sp>
      <p:sp>
        <p:nvSpPr>
          <p:cNvPr id="47" name="文本框 46"/>
          <p:cNvSpPr txBox="1"/>
          <p:nvPr>
            <p:custDataLst>
              <p:tags r:id="rId9"/>
            </p:custDataLst>
          </p:nvPr>
        </p:nvSpPr>
        <p:spPr>
          <a:xfrm>
            <a:off x="7255510" y="3820795"/>
            <a:ext cx="2762250" cy="1916871"/>
          </a:xfrm>
          <a:prstGeom prst="rect">
            <a:avLst/>
          </a:prstGeom>
          <a:noFill/>
        </p:spPr>
        <p:txBody>
          <a:bodyPr wrap="square" rtlCol="0">
            <a:spAutoFit/>
          </a:bodyPr>
          <a:lstStyle/>
          <a:p>
            <a:pPr algn="just">
              <a:lnSpc>
                <a:spcPct val="125000"/>
              </a:lnSpc>
            </a:pPr>
            <a:r>
              <a:rPr lang="en-US" altLang="zh-CN" sz="1600" b="1" dirty="0">
                <a:latin typeface="Arial Unicode MS" panose="020B0604020202020204" charset="-122"/>
                <a:ea typeface="Arial Unicode MS" panose="020B0604020202020204" charset="-122"/>
              </a:rPr>
              <a:t>1. </a:t>
            </a:r>
            <a:r>
              <a:rPr lang="zh-CN" altLang="en-US" sz="1600" b="1" dirty="0">
                <a:latin typeface="Arial Unicode MS" panose="020B0604020202020204" charset="-122"/>
                <a:ea typeface="Arial Unicode MS" panose="020B0604020202020204" charset="-122"/>
              </a:rPr>
              <a:t>重要传动</a:t>
            </a:r>
            <a:r>
              <a:rPr lang="en-US" altLang="zh-CN" sz="1600" b="1" dirty="0">
                <a:latin typeface="Arial Unicode MS" panose="020B0604020202020204" charset="-122"/>
                <a:ea typeface="Arial Unicode MS" panose="020B0604020202020204" charset="-122"/>
              </a:rPr>
              <a:t>——</a:t>
            </a:r>
            <a:r>
              <a:rPr lang="zh-CN" altLang="en-US" sz="1600" b="1" dirty="0">
                <a:latin typeface="Arial Unicode MS" panose="020B0604020202020204" charset="-122"/>
                <a:ea typeface="Arial Unicode MS" panose="020B0604020202020204" charset="-122"/>
              </a:rPr>
              <a:t>万向节</a:t>
            </a:r>
            <a:endParaRPr lang="en-US" altLang="zh-CN" sz="1600" b="1" dirty="0">
              <a:latin typeface="Arial Unicode MS" panose="020B0604020202020204" charset="-122"/>
              <a:ea typeface="Arial Unicode MS" panose="020B0604020202020204" charset="-122"/>
            </a:endParaRPr>
          </a:p>
          <a:p>
            <a:pPr algn="just">
              <a:lnSpc>
                <a:spcPct val="125000"/>
              </a:lnSpc>
            </a:pPr>
            <a:r>
              <a:rPr lang="zh-CN" altLang="en-US" sz="1600" b="1" spc="40" dirty="0">
                <a:latin typeface="+mn-ea"/>
                <a:cs typeface="Arial" panose="020B0604020202020204" pitchFamily="34" charset="0"/>
              </a:rPr>
              <a:t>万向节参数：尺寸</a:t>
            </a:r>
            <a:r>
              <a:rPr lang="en-US" altLang="zh-CN" sz="1600" b="1" spc="40" dirty="0">
                <a:latin typeface="+mn-ea"/>
                <a:cs typeface="Arial" panose="020B0604020202020204" pitchFamily="34" charset="0"/>
              </a:rPr>
              <a:t>8*16 L=80-85</a:t>
            </a:r>
            <a:r>
              <a:rPr lang="zh-CN" altLang="en-US" sz="1600" b="1" spc="40" dirty="0">
                <a:latin typeface="+mn-ea"/>
                <a:cs typeface="Arial" panose="020B0604020202020204" pitchFamily="34" charset="0"/>
              </a:rPr>
              <a:t>，顶丝孔</a:t>
            </a:r>
          </a:p>
          <a:p>
            <a:pPr algn="just">
              <a:lnSpc>
                <a:spcPct val="125000"/>
              </a:lnSpc>
            </a:pPr>
            <a:r>
              <a:rPr lang="zh-CN" altLang="en-US" sz="1600" b="1" spc="40" dirty="0">
                <a:latin typeface="+mn-ea"/>
                <a:cs typeface="Arial" panose="020B0604020202020204" pitchFamily="34" charset="0"/>
              </a:rPr>
              <a:t>万向节作用：将电机沿竖直方向的转矩转化为水平方向的转矩并传递到滚筒上。</a:t>
            </a:r>
          </a:p>
        </p:txBody>
      </p:sp>
      <p:sp>
        <p:nvSpPr>
          <p:cNvPr id="56" name="文本框 55"/>
          <p:cNvSpPr txBox="1"/>
          <p:nvPr>
            <p:custDataLst>
              <p:tags r:id="rId10"/>
            </p:custDataLst>
          </p:nvPr>
        </p:nvSpPr>
        <p:spPr>
          <a:xfrm>
            <a:off x="7255510" y="5940425"/>
            <a:ext cx="2792095" cy="1745615"/>
          </a:xfrm>
          <a:prstGeom prst="rect">
            <a:avLst/>
          </a:prstGeom>
          <a:noFill/>
        </p:spPr>
        <p:txBody>
          <a:bodyPr wrap="square" rtlCol="0">
            <a:spAutoFit/>
          </a:bodyPr>
          <a:lstStyle/>
          <a:p>
            <a:pPr algn="just">
              <a:lnSpc>
                <a:spcPct val="125000"/>
              </a:lnSpc>
            </a:pPr>
            <a:r>
              <a:rPr lang="en-US" altLang="zh-CN" sz="1600" b="1" dirty="0">
                <a:latin typeface="Arial Unicode MS" panose="020B0604020202020204" charset="-122"/>
                <a:ea typeface="Arial Unicode MS" panose="020B0604020202020204" charset="-122"/>
              </a:rPr>
              <a:t>2. </a:t>
            </a:r>
            <a:r>
              <a:rPr lang="zh-CN" altLang="en-US" sz="1600" b="1" dirty="0">
                <a:latin typeface="Arial Unicode MS" panose="020B0604020202020204" charset="-122"/>
                <a:ea typeface="Arial Unicode MS" panose="020B0604020202020204" charset="-122"/>
              </a:rPr>
              <a:t>整机强度校核</a:t>
            </a:r>
            <a:endParaRPr lang="en-US" altLang="zh-CN" sz="1600" b="1" dirty="0">
              <a:latin typeface="Arial Unicode MS" panose="020B0604020202020204" charset="-122"/>
              <a:ea typeface="Arial Unicode MS" panose="020B0604020202020204" charset="-122"/>
            </a:endParaRPr>
          </a:p>
          <a:p>
            <a:pPr algn="just">
              <a:lnSpc>
                <a:spcPct val="125000"/>
              </a:lnSpc>
            </a:pPr>
            <a:r>
              <a:rPr lang="zh-CN" altLang="en-US" sz="1400" b="1" spc="40" dirty="0">
                <a:latin typeface="+mn-ea"/>
                <a:cs typeface="Arial" panose="020B0604020202020204" pitchFamily="34" charset="0"/>
              </a:rPr>
              <a:t>       PLA材料的抗拉强度约为6OMPa,3D打印成型的PLA材料性能下降约20%</a:t>
            </a:r>
            <a:r>
              <a:rPr lang="en-US" altLang="zh-CN" sz="1400" b="1" spc="40" dirty="0">
                <a:latin typeface="+mn-ea"/>
                <a:cs typeface="Arial" panose="020B0604020202020204" pitchFamily="34" charset="0"/>
              </a:rPr>
              <a:t>,</a:t>
            </a:r>
            <a:r>
              <a:rPr lang="zh-CN" altLang="en-US" sz="1400" b="1" spc="40" dirty="0">
                <a:latin typeface="+mn-ea"/>
                <a:cs typeface="Arial" panose="020B0604020202020204" pitchFamily="34" charset="0"/>
              </a:rPr>
              <a:t>计算得材料许用切应力为</a:t>
            </a:r>
            <a:r>
              <a:rPr lang="en-US" altLang="zh-CN" sz="1400" b="1" spc="40" dirty="0">
                <a:latin typeface="+mn-ea"/>
                <a:cs typeface="Arial" panose="020B0604020202020204" pitchFamily="34" charset="0"/>
              </a:rPr>
              <a:t>16MPa</a:t>
            </a:r>
            <a:r>
              <a:rPr lang="zh-CN" altLang="en-US" sz="1400" b="1" spc="40" dirty="0">
                <a:latin typeface="+mn-ea"/>
                <a:cs typeface="Arial" panose="020B0604020202020204" pitchFamily="34" charset="0"/>
              </a:rPr>
              <a:t>，产品扭转切应力为</a:t>
            </a:r>
            <a:r>
              <a:rPr lang="en-US" altLang="zh-CN" sz="1400" b="1" spc="40" dirty="0">
                <a:latin typeface="+mn-ea"/>
                <a:cs typeface="Arial" panose="020B0604020202020204" pitchFamily="34" charset="0"/>
              </a:rPr>
              <a:t>11MPa</a:t>
            </a:r>
            <a:r>
              <a:rPr lang="zh-CN" altLang="en-US" sz="1400" b="1" spc="40" dirty="0">
                <a:latin typeface="+mn-ea"/>
                <a:cs typeface="Arial" panose="020B0604020202020204" pitchFamily="34" charset="0"/>
              </a:rPr>
              <a:t>，核验安全</a:t>
            </a:r>
            <a:r>
              <a:rPr lang="zh-CN" altLang="en-US" sz="1400" b="1" spc="40" dirty="0">
                <a:latin typeface="Arial Unicode MS" panose="020B0604020202020204" charset="-122"/>
                <a:ea typeface="Arial Unicode MS" panose="020B0604020202020204" charset="-122"/>
                <a:cs typeface="Arial" panose="020B0604020202020204" pitchFamily="34" charset="0"/>
              </a:rPr>
              <a:t>。</a:t>
            </a:r>
          </a:p>
        </p:txBody>
      </p:sp>
      <p:sp>
        <p:nvSpPr>
          <p:cNvPr id="61" name="文本框 60"/>
          <p:cNvSpPr txBox="1"/>
          <p:nvPr>
            <p:custDataLst>
              <p:tags r:id="rId11"/>
            </p:custDataLst>
          </p:nvPr>
        </p:nvSpPr>
        <p:spPr>
          <a:xfrm>
            <a:off x="5807710" y="12447538"/>
            <a:ext cx="4210050" cy="1437640"/>
          </a:xfrm>
          <a:prstGeom prst="rect">
            <a:avLst/>
          </a:prstGeom>
          <a:noFill/>
        </p:spPr>
        <p:txBody>
          <a:bodyPr wrap="square" rtlCol="0">
            <a:spAutoFit/>
          </a:bodyPr>
          <a:lstStyle/>
          <a:p>
            <a:pPr marL="285750" indent="-285750">
              <a:lnSpc>
                <a:spcPct val="125000"/>
              </a:lnSpc>
              <a:buFont typeface="Arial" panose="020B0604020202020204" pitchFamily="34" charset="0"/>
              <a:buChar char="•"/>
            </a:pPr>
            <a:r>
              <a:rPr lang="zh-CN" altLang="en-US" sz="1400" b="1" dirty="0">
                <a:solidFill>
                  <a:prstClr val="black"/>
                </a:solidFill>
                <a:latin typeface="+mn-ea"/>
              </a:rPr>
              <a:t>感谢庄春刚老师的知识传授和项目建议</a:t>
            </a:r>
          </a:p>
          <a:p>
            <a:pPr marL="285750" indent="-285750">
              <a:lnSpc>
                <a:spcPct val="125000"/>
              </a:lnSpc>
              <a:buFont typeface="Arial" panose="020B0604020202020204" pitchFamily="34" charset="0"/>
              <a:buChar char="•"/>
            </a:pPr>
            <a:r>
              <a:rPr lang="zh-CN" altLang="en-US" sz="1400" b="1" dirty="0">
                <a:solidFill>
                  <a:prstClr val="black"/>
                </a:solidFill>
                <a:latin typeface="+mn-ea"/>
              </a:rPr>
              <a:t>感谢刘建国老师的项目指导与优化</a:t>
            </a:r>
          </a:p>
          <a:p>
            <a:pPr marL="285750" indent="-285750">
              <a:lnSpc>
                <a:spcPct val="125000"/>
              </a:lnSpc>
              <a:buFont typeface="Arial" panose="020B0604020202020204" pitchFamily="34" charset="0"/>
              <a:buChar char="•"/>
            </a:pPr>
            <a:r>
              <a:rPr lang="zh-CN" altLang="en-US" sz="1400" b="1" dirty="0">
                <a:solidFill>
                  <a:prstClr val="black"/>
                </a:solidFill>
                <a:latin typeface="+mn-ea"/>
              </a:rPr>
              <a:t>感谢龙宾楼提供的项目制作材料与地点</a:t>
            </a:r>
          </a:p>
          <a:p>
            <a:pPr marL="285750" indent="-285750">
              <a:lnSpc>
                <a:spcPct val="125000"/>
              </a:lnSpc>
              <a:buFont typeface="Arial" panose="020B0604020202020204" pitchFamily="34" charset="0"/>
              <a:buChar char="•"/>
            </a:pPr>
            <a:r>
              <a:rPr lang="zh-CN" altLang="en-US" sz="1400" b="1" dirty="0">
                <a:solidFill>
                  <a:prstClr val="black"/>
                </a:solidFill>
                <a:latin typeface="+mn-ea"/>
              </a:rPr>
              <a:t>感谢小组成员的紧密联系与配合</a:t>
            </a:r>
          </a:p>
          <a:p>
            <a:pPr marL="285750" indent="-285750">
              <a:lnSpc>
                <a:spcPct val="125000"/>
              </a:lnSpc>
              <a:buFont typeface="Arial" panose="020B0604020202020204" pitchFamily="34" charset="0"/>
              <a:buChar char="•"/>
            </a:pPr>
            <a:endParaRPr lang="zh-CN" altLang="en-US" sz="1400" dirty="0">
              <a:solidFill>
                <a:prstClr val="black"/>
              </a:solidFill>
              <a:latin typeface="Arial Unicode MS" panose="020B0604020202020204" charset="-122"/>
              <a:ea typeface="Arial Unicode MS" panose="020B0604020202020204" charset="-122"/>
            </a:endParaRPr>
          </a:p>
        </p:txBody>
      </p:sp>
      <p:sp>
        <p:nvSpPr>
          <p:cNvPr id="3" name="文本框 2"/>
          <p:cNvSpPr txBox="1"/>
          <p:nvPr>
            <p:custDataLst>
              <p:tags r:id="rId12"/>
            </p:custDataLst>
          </p:nvPr>
        </p:nvSpPr>
        <p:spPr>
          <a:xfrm>
            <a:off x="1016000" y="7367270"/>
            <a:ext cx="4165600" cy="765175"/>
          </a:xfrm>
          <a:prstGeom prst="rect">
            <a:avLst/>
          </a:prstGeom>
          <a:noFill/>
        </p:spPr>
        <p:txBody>
          <a:bodyPr wrap="square" rtlCol="0">
            <a:noAutofit/>
          </a:bodyPr>
          <a:lstStyle/>
          <a:p>
            <a:pPr algn="just"/>
            <a:r>
              <a:rPr lang="zh-CN" altLang="en-US" sz="1600" b="1" dirty="0">
                <a:solidFill>
                  <a:prstClr val="black"/>
                </a:solidFill>
                <a:latin typeface="+mn-ea"/>
              </a:rPr>
              <a:t>本产品应用于家中厨房内，可以放置在厨房洗碗池或桌上，便于清洁下厨时所需蔬菜。</a:t>
            </a:r>
          </a:p>
        </p:txBody>
      </p:sp>
      <p:pic>
        <p:nvPicPr>
          <p:cNvPr id="1026" name="Picture 2" descr="洗菜做饭摄影图片-洗菜做饭摄影作品-千库网"/>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997585" y="6262370"/>
            <a:ext cx="1624965" cy="1083310"/>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descr="339350fb17e4a6363ad95a037d460ce0"/>
          <p:cNvPicPr>
            <a:picLocks noChangeAspect="1"/>
          </p:cNvPicPr>
          <p:nvPr/>
        </p:nvPicPr>
        <p:blipFill>
          <a:blip r:embed="rId23"/>
          <a:stretch>
            <a:fillRect/>
          </a:stretch>
        </p:blipFill>
        <p:spPr>
          <a:xfrm rot="16200000">
            <a:off x="1896745" y="7393305"/>
            <a:ext cx="2294255" cy="4337685"/>
          </a:xfrm>
          <a:prstGeom prst="rect">
            <a:avLst/>
          </a:prstGeom>
        </p:spPr>
      </p:pic>
      <p:pic>
        <p:nvPicPr>
          <p:cNvPr id="12" name="图片 11" descr="1c8310d73f808449f3b8dcf01cd9698f"/>
          <p:cNvPicPr>
            <a:picLocks noChangeAspect="1"/>
          </p:cNvPicPr>
          <p:nvPr/>
        </p:nvPicPr>
        <p:blipFill>
          <a:blip r:embed="rId24"/>
          <a:stretch>
            <a:fillRect/>
          </a:stretch>
        </p:blipFill>
        <p:spPr>
          <a:xfrm>
            <a:off x="5724525" y="4003040"/>
            <a:ext cx="1452245" cy="1937385"/>
          </a:xfrm>
          <a:prstGeom prst="rect">
            <a:avLst/>
          </a:prstGeom>
        </p:spPr>
      </p:pic>
      <p:pic>
        <p:nvPicPr>
          <p:cNvPr id="2" name="图片 1" descr="b17d392bbb78ed7bd49ab71d9eb284ba"/>
          <p:cNvPicPr>
            <a:picLocks noChangeAspect="1"/>
          </p:cNvPicPr>
          <p:nvPr/>
        </p:nvPicPr>
        <p:blipFill>
          <a:blip r:embed="rId25"/>
          <a:stretch>
            <a:fillRect/>
          </a:stretch>
        </p:blipFill>
        <p:spPr>
          <a:xfrm>
            <a:off x="5724525" y="6061075"/>
            <a:ext cx="1494155" cy="149987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TkzNjBkNjA2MWU0YTg4ODY2YmIwNzhiZWFmOWM3N2M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366</Words>
  <Application>Microsoft Office PowerPoint</Application>
  <PresentationFormat>自定义</PresentationFormat>
  <Paragraphs>26</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Calibri</vt:lpstr>
      <vt:lpstr>Calibri Light</vt:lpstr>
      <vt:lpstr>Arial</vt:lpstr>
      <vt:lpstr>Times New Roman</vt:lpstr>
      <vt:lpstr>Arial Unicode MS</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永晋 钱</cp:lastModifiedBy>
  <cp:revision>50</cp:revision>
  <dcterms:created xsi:type="dcterms:W3CDTF">2025-01-03T03:39:00Z</dcterms:created>
  <dcterms:modified xsi:type="dcterms:W3CDTF">2026-01-14T05:34:34Z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B2278986F9BF452EBC996395114F4175_13</vt:lpwstr>
  </property>
  <property fmtid="{D5CDD505-2E9C-101B-9397-08002B2CF9AE}" pid="3" name="KSOProductBuildVer">
    <vt:lpwstr>2052-12.1.0.24034</vt:lpwstr>
  </property>
</Properties>
</file>